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159" r:id="rId38"/>
    <p:sldId id="3032" r:id="rId39"/>
    <p:sldId id="3031" r:id="rId40"/>
    <p:sldId id="261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34" autoAdjust="0"/>
    <p:restoredTop sz="92277" autoAdjust="0"/>
  </p:normalViewPr>
  <p:slideViewPr>
    <p:cSldViewPr snapToGrid="0" snapToObjects="1">
      <p:cViewPr varScale="1">
        <p:scale>
          <a:sx n="110" d="100"/>
          <a:sy n="110" d="100"/>
        </p:scale>
        <p:origin x="184" y="40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6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系统抽象化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系统具象化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30394</TotalTime>
  <Words>3512</Words>
  <Application>Microsoft Macintosh PowerPoint</Application>
  <PresentationFormat>Custom</PresentationFormat>
  <Paragraphs>465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特性域的代数化运算规则</vt:lpstr>
      <vt:lpstr>可表函子 wikipedia: Representable Functor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2594</cp:revision>
  <dcterms:created xsi:type="dcterms:W3CDTF">2019-11-04T08:46:32Z</dcterms:created>
  <dcterms:modified xsi:type="dcterms:W3CDTF">2021-10-24T03:08:51Z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